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9" r:id="rId3"/>
    <p:sldId id="260" r:id="rId4"/>
    <p:sldId id="261" r:id="rId5"/>
    <p:sldId id="262" r:id="rId6"/>
    <p:sldId id="265" r:id="rId7"/>
    <p:sldId id="266" r:id="rId8"/>
    <p:sldId id="267" r:id="rId9"/>
    <p:sldId id="268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B97F8-E7AE-4E28-ADCA-3DE695A39AEE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9E6AD-E704-4AE6-97F8-1C07D424C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184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9E6AD-E704-4AE6-97F8-1C07D424C25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036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9E6AD-E704-4AE6-97F8-1C07D424C25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258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22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6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2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732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06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08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66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18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12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219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5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D9718-6D04-49AD-A6A1-923DD302586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AA892-32BB-4753-8E50-644D004DF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54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jpeg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3.jpe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3.jpeg"/><Relationship Id="rId10" Type="http://schemas.openxmlformats.org/officeDocument/2006/relationships/image" Target="../media/image25.jpeg"/><Relationship Id="rId4" Type="http://schemas.openxmlformats.org/officeDocument/2006/relationships/image" Target="../media/image2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98AF~1\AppData\Local\Temp\Rar$DIa0.523\PHOTO-2021-10-12-19-03-07-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61957"/>
            <a:ext cx="5594723" cy="419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8289" y="982925"/>
            <a:ext cx="7195406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Центр «Точка роста» как ресурс формирования ключевых компетенций у обучающихся начальных классов.</a:t>
            </a:r>
          </a:p>
        </p:txBody>
      </p:sp>
    </p:spTree>
    <p:extLst>
      <p:ext uri="{BB962C8B-B14F-4D97-AF65-F5344CB8AC3E}">
        <p14:creationId xmlns:p14="http://schemas.microsoft.com/office/powerpoint/2010/main" val="426027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Наталья\Desktop\фото нач классов\ФОТО 2-3 КЛ\фото 1 сент 3 кл\CIMG79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63" y="187623"/>
            <a:ext cx="2171733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Наталья\Desktop\фото нач классов\ФОТО 2-3 КЛ\фото 1 сент 3 кл\CIMG79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30" y="1017170"/>
            <a:ext cx="2267744" cy="17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Наталья\Desktop\фото нач классов\ФОТО 2-3 КЛ\ЭКСКУРСИЯ\CIMG796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476" y="982924"/>
            <a:ext cx="2493348" cy="187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98AF~1\AppData\Local\Temp\Rar$DIa0.431\IMG_094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" y="2731986"/>
            <a:ext cx="3034220" cy="229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193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1584" y="16646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прошли обучение по программе повышения квалификации педагогического состава Центра "Точка роста" по теме "Гибкие компетенции проектной деятельности"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" y="1623387"/>
            <a:ext cx="1685520" cy="242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C:\Users\98AF~1\AppData\Local\Temp\Rar$DIa0.946\диплом гибкие компитенции проект.деят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52060" y="3425296"/>
            <a:ext cx="1890723" cy="259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195" y="1385671"/>
            <a:ext cx="1624011" cy="240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666524" y="3633040"/>
            <a:ext cx="1810951" cy="2599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85565" y="491566"/>
            <a:ext cx="2058987" cy="288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C:\Users\98AF~1\AppData\Local\Temp\Rar$DIa0.542\PHOTO-2021-04-07-14-50-5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42622" y="2875850"/>
            <a:ext cx="2419350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193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5575" y="16392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сентября 2020 года  </a:t>
            </a:r>
            <a:r>
              <a:rPr lang="ru-RU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Подгорненская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общеобразовательная школа </a:t>
            </a:r>
            <a:r>
              <a:rPr lang="ru-RU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 стала участником Марафона открытий Центров образования цифрового и гуманитарного профилей «Точка роста» по всей России.</a:t>
            </a:r>
            <a:b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2" name="Picture 2" descr="https://edu.tatar.ru/upload/gallery_photo/187369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02105"/>
            <a:ext cx="3538387" cy="265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05064"/>
            <a:ext cx="3548408" cy="266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09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1413585">
            <a:off x="812559" y="414723"/>
            <a:ext cx="3777493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Основная  цель                            </a:t>
            </a:r>
            <a:endParaRPr lang="ru-RU" sz="28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1160160"/>
            <a:ext cx="6606480" cy="132343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формирование у обучающихся современных технологических и гуманитарных навыков по предметным областям, а также внеурочной деятельности.</a:t>
            </a:r>
            <a:endParaRPr lang="ru-RU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7641" y="2459719"/>
            <a:ext cx="7376845" cy="424731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Создание условий для внедрения 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уровнях начального общего, основного общего образования новых методов обучения и воспитания; образовательных технологий, обеспечивающих освоение обучающимися основных и дополнительных общеобразовательных программ цифрового, естественнонаучного, технического и гуманитарного профилей;</a:t>
            </a:r>
          </a:p>
          <a:p>
            <a:pPr algn="just">
              <a:buClr>
                <a:srgbClr val="FF0000"/>
              </a:buClr>
            </a:pP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Обновление содержания и совершенствование методов 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предметов «Технология», «Информатика», «Основы безопасности жизнедеятельности»</a:t>
            </a:r>
          </a:p>
          <a:p>
            <a:pPr algn="just">
              <a:buClr>
                <a:srgbClr val="FF0000"/>
              </a:buClr>
            </a:pP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Использование инфраструктуры во внеурочное время 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общественного пространства для развития общекультурных компетенций и цифровой грамотности населения, шахматного образования, проектной деятельности, творческой, социальной самореализации детей, педагогов, родительской общественности.</a:t>
            </a:r>
            <a:endParaRPr lang="ru-RU" alt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309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https://edu.tatar.ru/upload/anketas/63647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85509">
            <a:off x="414735" y="728969"/>
            <a:ext cx="1564117" cy="2394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75362" y="1317200"/>
            <a:ext cx="4714442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Хакимова </a:t>
            </a:r>
            <a:r>
              <a:rPr lang="ru-RU" sz="2400" dirty="0" err="1"/>
              <a:t>Зульфия</a:t>
            </a:r>
            <a:r>
              <a:rPr lang="ru-RU" sz="2400" dirty="0"/>
              <a:t> </a:t>
            </a:r>
            <a:r>
              <a:rPr lang="ru-RU" sz="2400" dirty="0" err="1"/>
              <a:t>Дильмиевна</a:t>
            </a:r>
            <a:r>
              <a:rPr lang="ru-RU" sz="2400" dirty="0"/>
              <a:t>, учитель высшей квалификационной категории, стаж работы 25 лет.</a:t>
            </a:r>
          </a:p>
        </p:txBody>
      </p:sp>
      <p:pic>
        <p:nvPicPr>
          <p:cNvPr id="13" name="Рисунок 12" descr="https://edu.tatar.ru/upload/anketas/49912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1" y="3980002"/>
            <a:ext cx="1431925" cy="190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0375" y="4005064"/>
            <a:ext cx="5110994" cy="1569660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Михайлина Наталья Николаевна, учитель первой квалификационной категории, стаж работы 23 года.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5614600" y="476782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2467170" y="192681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09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https://edu.tatar.ru/upload/anketas/44794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775" y="836712"/>
            <a:ext cx="179898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91880" y="1223410"/>
            <a:ext cx="4572000" cy="156966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>
            <a:spAutoFit/>
          </a:bodyPr>
          <a:lstStyle/>
          <a:p>
            <a:pPr lvl="0"/>
            <a:r>
              <a:rPr lang="ru-RU" sz="2400" dirty="0"/>
              <a:t>Абалакова Светлана Владимировна, учитель, имеющий СЗД, стаж работы … лет.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2539274" y="1765924"/>
            <a:ext cx="73658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https://edu.tatar.ru/upload/anketas/44200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3546615"/>
            <a:ext cx="2025328" cy="277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87219" y="4609654"/>
            <a:ext cx="4572000" cy="120032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  <p:txBody>
          <a:bodyPr>
            <a:spAutoFit/>
          </a:bodyPr>
          <a:lstStyle/>
          <a:p>
            <a:pPr lvl="0"/>
            <a:r>
              <a:rPr lang="ru-RU" sz="2400" dirty="0" err="1"/>
              <a:t>Аглямова</a:t>
            </a:r>
            <a:r>
              <a:rPr lang="ru-RU" sz="2400" dirty="0"/>
              <a:t> Ольга Васильевна, учитель, имеющий СЗД, стаж работы … лет.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5459219" y="4933236"/>
            <a:ext cx="693441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09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1041607"/>
            <a:ext cx="6456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Образовательные направления 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4528" y="1988840"/>
            <a:ext cx="7322915" cy="408111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altLang="ru-RU" sz="2400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общеобразовательные программы</a:t>
            </a: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«Технология»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Информатика»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«Основы безопасности жизнедеятельности»</a:t>
            </a:r>
          </a:p>
          <a:p>
            <a:pPr algn="just"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Дополнительные общеобразовательные программы цифрового, естественнонаучного, технического и гуманитарного профилей: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научно-техническое творчество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шахматное образование</a:t>
            </a:r>
          </a:p>
          <a:p>
            <a:pPr>
              <a:lnSpc>
                <a:spcPct val="70000"/>
              </a:lnSpc>
            </a:pPr>
            <a:r>
              <a:rPr lang="en-US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IT-</a:t>
            </a: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pPr>
              <a:lnSpc>
                <a:spcPct val="70000"/>
              </a:lnSpc>
            </a:pPr>
            <a:r>
              <a:rPr lang="ru-RU" alt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медиатворчество</a:t>
            </a:r>
            <a:endParaRPr lang="ru-RU" alt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социокультурные мероприятия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информационная, экологическая, социальная, дорожно-транспортная безопасность</a:t>
            </a:r>
            <a:endParaRPr lang="ru-RU" alt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050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089" y="330507"/>
            <a:ext cx="30492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«Информатика»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2" name="Picture 6" descr="https://edu.tatar.ru/upload/gallery_photo/18736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87" y="1356596"/>
            <a:ext cx="1921558" cy="256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Наталья\Desktop\фото нач классов\ФОТО 2-3 КЛ\CIMG808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439" y="2362572"/>
            <a:ext cx="2843808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аталья\Desktop\фото нач классов\ФОТО 2-3 КЛ\CIMG798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992" y="1119265"/>
            <a:ext cx="2651787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аталья\Desktop\2020-2021 учебный год\точка роста\кабинет информатики Подгорненская ООШ\IMG_20201125_073837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4" b="20482"/>
          <a:stretch/>
        </p:blipFill>
        <p:spPr bwMode="auto">
          <a:xfrm>
            <a:off x="5608772" y="3939939"/>
            <a:ext cx="2343667" cy="268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50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88024" y="1137624"/>
            <a:ext cx="29768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«Технология»</a:t>
            </a:r>
            <a:endParaRPr lang="ru-RU" sz="32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40" y="500295"/>
            <a:ext cx="4096960" cy="3072721"/>
          </a:xfrm>
          <a:prstGeom prst="rect">
            <a:avLst/>
          </a:prstGeom>
        </p:spPr>
      </p:pic>
      <p:pic>
        <p:nvPicPr>
          <p:cNvPr id="3074" name="Picture 2" descr="C:\Users\98AF~1\AppData\Local\Temp\Rar$DIa0.759\20211007_1336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549" y="1802658"/>
            <a:ext cx="2913024" cy="218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98AF~1\AppData\Local\Temp\Rar$DIa0.467\a25dhgl_yH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42" y="4077072"/>
            <a:ext cx="2867533" cy="215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50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367" y="102090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0981" y="954652"/>
            <a:ext cx="4954241" cy="46166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pPr algn="ctr"/>
            <a:r>
              <a:rPr lang="ru-RU" sz="2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«Шахматная  и </a:t>
            </a:r>
            <a:r>
              <a:rPr lang="ru-RU" sz="2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коворкинг</a:t>
            </a:r>
            <a:r>
              <a:rPr lang="ru-RU" sz="2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зона»</a:t>
            </a:r>
            <a:endParaRPr lang="ru-RU" sz="2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72" y="1416317"/>
            <a:ext cx="2242335" cy="1681751"/>
          </a:xfrm>
          <a:prstGeom prst="rect">
            <a:avLst/>
          </a:prstGeom>
        </p:spPr>
      </p:pic>
      <p:pic>
        <p:nvPicPr>
          <p:cNvPr id="4098" name="Picture 2" descr="C:\Users\Наталья\Desktop\семинар нач классов\PHOTO-2021-10-11-13-01-29 (2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54652"/>
            <a:ext cx="2738519" cy="154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аталья\Desktop\семинар нач классов\PHOTO-2021-10-12-13-18-5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93831"/>
            <a:ext cx="1577081" cy="280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98AF~1\AppData\Local\Temp\Rar$DIa0.525\PHOTO-2021-10-12-13-10-1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93831"/>
            <a:ext cx="3482685" cy="195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Наталья\Desktop\2020-2021 учебный год\точка роста\шахматная зона 2\20201010_09462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69" y="4767403"/>
            <a:ext cx="2531956" cy="189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50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304</Words>
  <Application>Microsoft Office PowerPoint</Application>
  <PresentationFormat>Экран (4:3)</PresentationFormat>
  <Paragraphs>31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14</cp:revision>
  <dcterms:created xsi:type="dcterms:W3CDTF">2021-10-12T15:39:43Z</dcterms:created>
  <dcterms:modified xsi:type="dcterms:W3CDTF">2021-10-12T19:41:48Z</dcterms:modified>
</cp:coreProperties>
</file>